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72" r:id="rId2"/>
    <p:sldId id="306" r:id="rId3"/>
    <p:sldId id="273" r:id="rId4"/>
    <p:sldId id="257" r:id="rId5"/>
    <p:sldId id="269" r:id="rId6"/>
    <p:sldId id="277" r:id="rId7"/>
    <p:sldId id="258" r:id="rId8"/>
    <p:sldId id="290" r:id="rId9"/>
    <p:sldId id="263" r:id="rId10"/>
    <p:sldId id="295" r:id="rId11"/>
    <p:sldId id="261" r:id="rId12"/>
    <p:sldId id="283" r:id="rId13"/>
    <p:sldId id="285" r:id="rId14"/>
    <p:sldId id="307" r:id="rId15"/>
    <p:sldId id="268" r:id="rId16"/>
    <p:sldId id="298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69" autoAdjust="0"/>
    <p:restoredTop sz="94612" autoAdjust="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651C6-55FF-4E37-A038-9F111686E21B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8E590-82F9-4FA3-8B06-7436495552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81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3AB096-DE27-4CB4-AEEC-6DC1EEA031B2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4AD71-0C51-4015-ABEB-192CCD20135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frm=1&amp;source=images&amp;cd=&amp;cad=rja&amp;docid=3aDkx6_N-bVuHM&amp;tbnid=NEAhEXGUnur7LM:&amp;ved=0CAUQjRw&amp;url=http://www.decathlon.co.uk/2seconds-i-tent-id_8091886.html&amp;ei=VW1mUvnzKarV0QXruIDoDA&amp;bvm=bv.55123115,d.d2k&amp;psig=AFQjCNEq-bTbdgeG7ARWF_1ngBs1SDwbTg&amp;ust=138253074133608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frm=1&amp;source=images&amp;cd=&amp;cad=rja&amp;docid=DRCHK2yBLi_JlM&amp;tbnid=1VH8Quc9mQFWLM:&amp;ved=0CAUQjRw&amp;url=http://hilarygeoghegan.wordpress.com/2012/07/01/recommendations-for-rgs_ibg-acwri-2012-day-three/&amp;ei=mXpmUqXHDOqs0QXkvYGwDA&amp;psig=AFQjCNE2TCJsZsI38AuBp6GOMsF4oRgi2A&amp;ust=1382534134207140" TargetMode="External"/><Relationship Id="rId11" Type="http://schemas.openxmlformats.org/officeDocument/2006/relationships/image" Target="../media/image20.wmf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frm=1&amp;source=images&amp;cd=&amp;cad=rja&amp;docid=7T82xKTpKmVUdM&amp;tbnid=7Bnq5caogOxBuM:&amp;ved=0CAUQjRw&amp;url=http://www.chesterford.co.uk/acatalog/Children_s_ear_defenders__ear_muffs_.html&amp;ei=kG1mUvrfNYea1AXjqoCwBQ&amp;bvm=bv.55123115,d.d2k&amp;psig=AFQjCNGIBL7DwQeXVF_PFW7thK-sWiUtVg&amp;ust=1382530826183350" TargetMode="External"/><Relationship Id="rId9" Type="http://schemas.openxmlformats.org/officeDocument/2006/relationships/hyperlink" Target="http://www.google.co.uk/url?sa=i&amp;rct=j&amp;q=&amp;esrc=s&amp;frm=1&amp;source=images&amp;cd=&amp;cad=rja&amp;docid=BWrvvqylgUzGPM&amp;tbnid=B6KIVIg5bBhq1M:&amp;ved=0CAUQjRw&amp;url=http://makingthedayscount.org/2012/10/14/the-quiet-room/&amp;ei=aZ9mUpiFJOKR0AWqzoCYBg&amp;bvm=bv.55123115,d.d2k&amp;psig=AFQjCNHN-eCO1jsKKpv60bvtAmJS_yFtzA&amp;ust=138254357988045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9038F799-05B8-42E5-A0AF-8450EEC81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2733" r="5883" b="1299"/>
          <a:stretch/>
        </p:blipFill>
        <p:spPr>
          <a:xfrm>
            <a:off x="523156" y="1052737"/>
            <a:ext cx="1968268" cy="2448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37AD4-6EE8-4BB1-8787-A056EA26B5C1}"/>
              </a:ext>
            </a:extLst>
          </p:cNvPr>
          <p:cNvSpPr txBox="1"/>
          <p:nvPr/>
        </p:nvSpPr>
        <p:spPr>
          <a:xfrm>
            <a:off x="2843808" y="1292563"/>
            <a:ext cx="5904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 in 30?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Autism and Inclusion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Churches.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Ann Memmott &amp;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Dean Pusey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6703C-2777-4B81-9898-CCBFDFAF9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156" y="3861048"/>
            <a:ext cx="1968268" cy="26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84" y="629816"/>
            <a:ext cx="8305800" cy="566936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Autism in the Bible?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84" y="119675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Nicodemus.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Autistic?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Arrives in quiet of evening. 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Jewish leader with deep knowledge of law.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Misunderstands metaphor.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for a rule book.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Staggers up a hill with an imponderable amount of herbs and spices, rather than the socially-usual-handfuls.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autistic.  Not cured.  Still loyal.  Still a friend and helper of Jesus.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3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04" y="776927"/>
            <a:ext cx="8305800" cy="864096"/>
          </a:xfrm>
        </p:spPr>
        <p:txBody>
          <a:bodyPr anchor="t">
            <a:norm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Different sensory system</a:t>
            </a:r>
          </a:p>
        </p:txBody>
      </p:sp>
      <p:pic>
        <p:nvPicPr>
          <p:cNvPr id="2052" name="Picture 4" descr="http://sphotos-a.ak.fbcdn.net/hphotos-ak-ash3/76810_4776004438504_6858331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3687"/>
            <a:ext cx="3693066" cy="25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300" y="459299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Busy, noisy places can be blinding and deafening.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‘challenging behaviour’.  Distress from sensory overload.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4" descr="C:\Users\Ann MEMMP\AppData\Local\Microsoft\Windows\Temporary Internet Files\Content.IE5\B35MQPOV\MC900030063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10100"/>
            <a:ext cx="936325" cy="1008112"/>
          </a:xfrm>
          <a:prstGeom prst="rect">
            <a:avLst/>
          </a:prstGeom>
          <a:noFill/>
        </p:spPr>
      </p:pic>
      <p:pic>
        <p:nvPicPr>
          <p:cNvPr id="1026" name="Picture 2" descr="C:\Users\amber\AppData\Local\Microsoft\Windows\INetCache\IE\XAR03KDM\perfum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1964116" cy="13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1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How do I Escape Sensory or Social Overload Pain?</a:t>
            </a:r>
          </a:p>
        </p:txBody>
      </p:sp>
      <p:pic>
        <p:nvPicPr>
          <p:cNvPr id="8194" name="Picture 2" descr="http://www.decathlon.co.uk/media/809/8091886/zoom_400PX_asset_723196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5679"/>
          <a:stretch>
            <a:fillRect/>
          </a:stretch>
        </p:blipFill>
        <p:spPr bwMode="auto">
          <a:xfrm>
            <a:off x="683568" y="1844824"/>
            <a:ext cx="3214886" cy="2710830"/>
          </a:xfrm>
          <a:prstGeom prst="rect">
            <a:avLst/>
          </a:prstGeom>
          <a:noFill/>
        </p:spPr>
      </p:pic>
      <p:pic>
        <p:nvPicPr>
          <p:cNvPr id="8196" name="Picture 4" descr="http://www.chesterford.co.uk/acatalog/childrens-ear-defenders-kids-ear-muffs-kid-ear-protection-protectors-hear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00808"/>
            <a:ext cx="2103540" cy="1868439"/>
          </a:xfrm>
          <a:prstGeom prst="rect">
            <a:avLst/>
          </a:prstGeom>
          <a:noFill/>
        </p:spPr>
      </p:pic>
      <p:pic>
        <p:nvPicPr>
          <p:cNvPr id="8198" name="Picture 6" descr="http://hilarygeoghegan.files.wordpress.com/2012/07/p10308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9966" t="18995" r="51594" b="8825"/>
          <a:stretch>
            <a:fillRect/>
          </a:stretch>
        </p:blipFill>
        <p:spPr bwMode="auto">
          <a:xfrm>
            <a:off x="6588224" y="3573016"/>
            <a:ext cx="1944216" cy="2736304"/>
          </a:xfrm>
          <a:prstGeom prst="rect">
            <a:avLst/>
          </a:prstGeom>
          <a:noFill/>
        </p:spPr>
      </p:pic>
      <p:pic>
        <p:nvPicPr>
          <p:cNvPr id="8200" name="Picture 8" descr="https://encrypted-tbn3.gstatic.com/images?q=tbn:ANd9GcSqFwmH-IBE0mPXfm6-FS3u1yM2ZyRpQGma-OKOYszjDp-8gxkI"/>
          <p:cNvPicPr>
            <a:picLocks noChangeAspect="1" noChangeArrowheads="1"/>
          </p:cNvPicPr>
          <p:nvPr/>
        </p:nvPicPr>
        <p:blipFill>
          <a:blip r:embed="rId8" cstate="print"/>
          <a:srcRect t="24387"/>
          <a:stretch>
            <a:fillRect/>
          </a:stretch>
        </p:blipFill>
        <p:spPr bwMode="auto">
          <a:xfrm>
            <a:off x="6732240" y="1628800"/>
            <a:ext cx="1933575" cy="1786136"/>
          </a:xfrm>
          <a:prstGeom prst="rect">
            <a:avLst/>
          </a:prstGeom>
          <a:noFill/>
        </p:spPr>
      </p:pic>
      <p:pic>
        <p:nvPicPr>
          <p:cNvPr id="8202" name="Picture 10" descr="http://makingthedayscount.org/wp-content/uploads/2012/10/quiet_room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509120"/>
            <a:ext cx="2619028" cy="1964272"/>
          </a:xfrm>
          <a:prstGeom prst="rect">
            <a:avLst/>
          </a:prstGeom>
          <a:noFill/>
        </p:spPr>
      </p:pic>
      <p:pic>
        <p:nvPicPr>
          <p:cNvPr id="4097" name="Picture 1" descr="C:\Users\Ann MEMMP\AppData\Local\Microsoft\Windows\Temporary Internet Files\Content.IE5\B35MQPOV\MC90023538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59020">
            <a:off x="4139952" y="4365104"/>
            <a:ext cx="1831543" cy="1036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0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AD97-D3DC-46BF-9C49-2BCFD53B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Dean Pusey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57EEF-447E-4E9B-B0D9-97AF4BF3C7CF}"/>
              </a:ext>
            </a:extLst>
          </p:cNvPr>
          <p:cNvSpPr txBox="1"/>
          <p:nvPr/>
        </p:nvSpPr>
        <p:spPr>
          <a:xfrm>
            <a:off x="539552" y="227687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journey so far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96843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AD97-D3DC-46BF-9C49-2BCFD53B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14908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Break into groups. 20 minutes.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565612" cy="7920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More info?</a:t>
            </a:r>
          </a:p>
        </p:txBody>
      </p:sp>
      <p:pic>
        <p:nvPicPr>
          <p:cNvPr id="1026" name="Picture 2" descr="http://upload.wikimedia.org/wikipedia/commons/thumb/5/55/Information_purple.svg/256px-Information_purp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485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097109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- Diocese of Oxford website – search for disability or autism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A2ndVoice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https://www.a2ndvoice.com/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 McCann https://www.reachoutasc.com/churches-organisations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1041"/>
            <a:ext cx="4077444" cy="36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F5D6D18-8FC9-4226-9AFB-6EAA476D252C}"/>
              </a:ext>
            </a:extLst>
          </p:cNvPr>
          <p:cNvSpPr/>
          <p:nvPr/>
        </p:nvSpPr>
        <p:spPr>
          <a:xfrm>
            <a:off x="4103949" y="2852936"/>
            <a:ext cx="12241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4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95C8-1D33-4DBC-B3BF-606A309D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38" y="46531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Dean Pusey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Ann Memmott</a:t>
            </a:r>
          </a:p>
        </p:txBody>
      </p:sp>
    </p:spTree>
    <p:extLst>
      <p:ext uri="{BB962C8B-B14F-4D97-AF65-F5344CB8AC3E}">
        <p14:creationId xmlns:p14="http://schemas.microsoft.com/office/powerpoint/2010/main" val="21904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your trainers?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Memmott PGC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AT-Autism &amp; Trustee, Autistic Pride Reading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of the main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 on autism &amp; trainer for DDO teams.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Autistic. Disabled.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Non-verbal for first ten years, gradually learned to speak.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Pusey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Parent/Carer of actually-autistic child, Diocesan Youth Officer, Trustee, South Londoner born and nurtured, now visitor!</a:t>
            </a:r>
          </a:p>
        </p:txBody>
      </p:sp>
    </p:spTree>
    <p:extLst>
      <p:ext uri="{BB962C8B-B14F-4D97-AF65-F5344CB8AC3E}">
        <p14:creationId xmlns:p14="http://schemas.microsoft.com/office/powerpoint/2010/main" val="41549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Outline of Session  - All timings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approximate</a:t>
            </a:r>
            <a:br>
              <a:rPr lang="en-GB" sz="360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GB" sz="3600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09634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7.20-7.50 Ground Rules.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Ann: What is autism?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is inclusion of autistic people important?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7.50 to 8.10 Dean: Journeys of this parent/carer. Life and Faith.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8.10 – 8.30 Workshop groups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8.30 - 8.45 Sharing and questions 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958980"/>
            <a:ext cx="6181564" cy="149663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Autism?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eurodiversity</a:t>
            </a:r>
            <a:b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1 in every 30 people of every age, intelligence and background.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and female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30 of our current church leaders?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strengths as well as differences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7EB4D3-A9A4-4ACA-B9C2-937CA6287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592288" cy="194421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F3EBB48-6CA4-4AFD-B3D5-233405DBF020}"/>
              </a:ext>
            </a:extLst>
          </p:cNvPr>
          <p:cNvSpPr/>
          <p:nvPr/>
        </p:nvSpPr>
        <p:spPr>
          <a:xfrm rot="9542979">
            <a:off x="7698352" y="2631679"/>
            <a:ext cx="315751" cy="629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72DE2-F94A-47C2-9A3B-81B515DF9959}"/>
              </a:ext>
            </a:extLst>
          </p:cNvPr>
          <p:cNvSpPr txBox="1"/>
          <p:nvPr/>
        </p:nvSpPr>
        <p:spPr>
          <a:xfrm>
            <a:off x="7596336" y="354348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of these?</a:t>
            </a:r>
          </a:p>
        </p:txBody>
      </p:sp>
    </p:spTree>
    <p:extLst>
      <p:ext uri="{BB962C8B-B14F-4D97-AF65-F5344CB8AC3E}">
        <p14:creationId xmlns:p14="http://schemas.microsoft.com/office/powerpoint/2010/main" val="41011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08" y="692696"/>
            <a:ext cx="8305800" cy="65033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Four Main Things: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Generalising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30" y="1580207"/>
            <a:ext cx="70659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communication system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differences – sight, sound, smell, taste, touch, balance, heat, cold.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be very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.….</a:t>
            </a:r>
          </a:p>
          <a:p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http://www.google.co.uk/url?sa=i&amp;source=images&amp;cd=&amp;docid=z5T-8sxuyJ00lM&amp;tbnid=ye3NdzgjfBZBrM:&amp;ved=0CAUQjBwwAA&amp;url=http%3A%2F%2F4.bp.blogspot.com%2F-cW5zLt4E0Eo%2FTqle3pldP1I%2FAAAAAAAAACw%2FfQ5VazyJjVM%2Fs1600%2Fcats-out-of-the-bag.gif&amp;ei=br0LUfG6BOnd4QSr9oCwAg&amp;psig=AFQjCNFIl4VyHcvXf5O2c85LsCIzg1RpwQ&amp;ust=135981028611311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www.google.co.uk/url?sa=i&amp;source=images&amp;cd=&amp;docid=z5T-8sxuyJ00lM&amp;tbnid=ye3NdzgjfBZBrM:&amp;ved=0CAUQjBwwAA&amp;url=http%3A%2F%2F4.bp.blogspot.com%2F-cW5zLt4E0Eo%2FTqle3pldP1I%2FAAAAAAAAACw%2FfQ5VazyJjVM%2Fs1600%2Fcats-out-of-the-bag.gif&amp;ei=br0LUfG6BOnd4QSr9oCwAg&amp;psig=AFQjCNFIl4VyHcvXf5O2c85LsCIzg1RpwQ&amp;ust=135981028611311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7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49FEF0B-616D-4BE5-BF58-259CE6AF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4737633" cy="6165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42" y="3481634"/>
            <a:ext cx="1959618" cy="1316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5085184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Gosh, that let the cat out of the bag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!”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4248" y="3212975"/>
            <a:ext cx="2018812" cy="319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51" y="1484784"/>
            <a:ext cx="1870206" cy="1414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8269" y="75669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“Don’t spill the beans”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6251" y="756695"/>
            <a:ext cx="2016810" cy="2312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5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800200"/>
          </a:xfrm>
        </p:spPr>
        <p:txBody>
          <a:bodyPr anchor="t">
            <a:normAutofit fontScale="90000"/>
          </a:bodyPr>
          <a:lstStyle/>
          <a:p>
            <a:br>
              <a:rPr lang="en-GB" sz="4000" dirty="0"/>
            </a:b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</a:t>
            </a:r>
            <a:r>
              <a:rPr lang="en-GB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faceblind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 (I am).  Maybe we don’t know it’s you.  Others see faces extremely well.</a:t>
            </a:r>
            <a:br>
              <a:rPr lang="en-GB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8" b="2373"/>
          <a:stretch/>
        </p:blipFill>
        <p:spPr>
          <a:xfrm>
            <a:off x="2699792" y="2156935"/>
            <a:ext cx="3419872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86916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learn the workarounds; height, build, hair colour, glasses, clothing style, voice.</a:t>
            </a:r>
          </a:p>
        </p:txBody>
      </p:sp>
    </p:spTree>
    <p:extLst>
      <p:ext uri="{BB962C8B-B14F-4D97-AF65-F5344CB8AC3E}">
        <p14:creationId xmlns:p14="http://schemas.microsoft.com/office/powerpoint/2010/main" val="411186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249-0EC1-42ED-BF44-5286237E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Mythbuster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58AE775-B456-452B-89AF-D0F8D562E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3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96" y="620688"/>
            <a:ext cx="8305800" cy="1143000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				Positives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968" y="352822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honest, loyal, persistent, not afraid to point out injustice, very keen on fairness. Amazing concentration skills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have excellent memories and abilities. 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partners. Friends. All loved by God.  As likely to be Christian as anyone else.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fantastic church leaders are autistic. They may not tell you this.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2CA79-DEC7-429D-8368-85FE3B6C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07440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B078B-CAD5-41FC-850E-AAB176A4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4060" y="916141"/>
            <a:ext cx="331694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1474</TotalTime>
  <Words>371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Constantia</vt:lpstr>
      <vt:lpstr>Wingdings 2</vt:lpstr>
      <vt:lpstr>Flow</vt:lpstr>
      <vt:lpstr>PowerPoint Presentation</vt:lpstr>
      <vt:lpstr>Who are your trainers?</vt:lpstr>
      <vt:lpstr>Outline of Session  - All timings approximate </vt:lpstr>
      <vt:lpstr>What is Autism?   Neurodiversity  About 1 in every 30 people of every age, intelligence and background. Male and female  1 in 30 of our current church leaders?  Has strengths as well as differences</vt:lpstr>
      <vt:lpstr>Four Main Things: Generalising</vt:lpstr>
      <vt:lpstr>PowerPoint Presentation</vt:lpstr>
      <vt:lpstr> Some are faceblind too (I am).  Maybe we don’t know it’s you.  Others see faces extremely well.   </vt:lpstr>
      <vt:lpstr>Mythbuster</vt:lpstr>
      <vt:lpstr>    Positives </vt:lpstr>
      <vt:lpstr>Autism in the Bible?</vt:lpstr>
      <vt:lpstr>Different sensory system</vt:lpstr>
      <vt:lpstr>How do I Escape Sensory or Social Overload Pain?</vt:lpstr>
      <vt:lpstr>Dean Pusey</vt:lpstr>
      <vt:lpstr>Break into groups. 20 minutes.  </vt:lpstr>
      <vt:lpstr>More info?</vt:lpstr>
      <vt:lpstr>Questions  and  Thank you Dean Pusey  and Ann Memmott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 MEMMOTT</dc:title>
  <dc:creator>Ann</dc:creator>
  <cp:lastModifiedBy>Peter Memmott</cp:lastModifiedBy>
  <cp:revision>138</cp:revision>
  <cp:lastPrinted>2019-04-29T11:17:33Z</cp:lastPrinted>
  <dcterms:created xsi:type="dcterms:W3CDTF">2012-10-08T13:20:49Z</dcterms:created>
  <dcterms:modified xsi:type="dcterms:W3CDTF">2019-04-29T13:03:26Z</dcterms:modified>
</cp:coreProperties>
</file>